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5583A-1F99-29C4-710B-7241159495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C0FA9-E771-97B2-E380-E86C9144D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6F2175-2FAA-8701-E3D9-F878E0BDF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3BD77-DB91-435C-999A-EFF6DF4A49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6769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08C70B-1BD1-D382-2CFE-81B172B0C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B489EA-3868-326D-ADDC-F4F8070A7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9B2053-493D-55B2-E4C4-8D7025E80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050F7-0685-49FD-9A13-B6A7EF24BE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006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CA718-2FAE-C1FA-6E2C-946265CB6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61806-0E7C-1000-29F5-F41AFDBE3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42BE6-86C2-343F-F3F6-0C270BE15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AFFF0-6121-4B52-B0B5-466296F192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601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89559-BEAA-C362-AF18-639C23C5B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18061-D4A4-CA09-2D2B-5B729A1BE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78F731-6AE5-797A-33C4-C8BF6491B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1DF04-4DCE-42D0-80C2-57D3067C09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5070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3636ED-FDF5-0718-3BE7-77DF1712F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12E4C8-D913-8779-3F6A-057E8AD24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CF1F7-532D-BC64-AD36-343E9852A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E91E6-DFB2-4845-8F19-A74A08016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7131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EF70E87-E262-12F2-80DF-A1949DBEC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99C6C5-BD6D-4F74-BB50-215C433F9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E3EB14-1FE8-69DC-5562-1619FDBB5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299AC-AE42-4831-9DA3-0C99363BD8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2833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5C41B84-D688-DDA1-BE87-2C8213249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36452CC-B8D0-79BB-3033-D558B9C24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C8A58D5-BED5-06C6-B8A0-FF8DE5080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9E72D-3BF2-4917-B47F-89FB6F233E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3267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2A19BF5-8D4C-38D1-5B9D-200A53105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4A0FEAB-1692-44BB-1D6D-BE5ECECF7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441062D-53C8-3EAA-8B79-A3AA2B8E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565C9-D1D0-4D34-BCE3-917B422C20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0718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EBEBBA6-83AD-8F9B-AC7B-5DB34513A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FA816E4-B66E-3EA1-067F-10740A074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79F3996-42F8-17EC-FFB9-F60739CDD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F1197-2AFE-4FB2-B537-B27970EE53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368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F31373F-58F1-6266-0D78-4F1923901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2BB36F-EFCE-2049-F543-74E237A3A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22E8D4-1FBE-B08E-4B20-943AB658A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B8F4D-F872-4B46-BD42-A507780764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6967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A6947D-3EE6-AEAA-B04B-1987E8B97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ABB0D2-8AE4-1E6C-49BD-761A1F61C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291694-05E9-54C8-07DF-1BB381406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29695-C9D2-419E-8E57-2137AD2703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385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491244F-AE0C-5D94-4BA8-56CD75A58B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8091CA5-F652-C4A1-EB35-1F2D912AA9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0D70E5-EF5C-EDFF-2796-6CEF8F5C1D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A33C6-8953-E604-06B2-33813B987A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2717E-4D29-D5F1-BE29-AC12A80DBC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C7324A-C260-4342-A413-2303A9A87B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9407905-8CC0-A4C7-E39E-8BE753D94E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6712"/>
            <a:ext cx="9144000" cy="4968552"/>
          </a:xfrm>
        </p:spPr>
        <p:txBody>
          <a:bodyPr/>
          <a:lstStyle/>
          <a:p>
            <a:r>
              <a:rPr lang="en-AU" altLang="en-US" sz="4000" dirty="0"/>
              <a:t>Let nothing disturb thee,</a:t>
            </a:r>
            <a:br>
              <a:rPr lang="en-AU" altLang="en-US" sz="4000" dirty="0"/>
            </a:br>
            <a:r>
              <a:rPr lang="en-AU" altLang="en-US" sz="4000" dirty="0"/>
              <a:t>Nothing affright thee;</a:t>
            </a:r>
            <a:br>
              <a:rPr lang="en-AU" altLang="en-US" sz="4000" dirty="0"/>
            </a:br>
            <a:r>
              <a:rPr lang="en-AU" altLang="en-US" sz="4000" dirty="0"/>
              <a:t>All things are passing,</a:t>
            </a:r>
            <a:br>
              <a:rPr lang="en-AU" altLang="en-US" sz="4000" dirty="0"/>
            </a:br>
            <a:r>
              <a:rPr lang="en-AU" altLang="en-US" sz="4000" dirty="0"/>
              <a:t>God never </a:t>
            </a:r>
            <a:r>
              <a:rPr lang="en-AU" altLang="en-US" sz="4000" dirty="0" err="1"/>
              <a:t>changeth</a:t>
            </a:r>
            <a:r>
              <a:rPr lang="en-AU" altLang="en-US" sz="4000" dirty="0"/>
              <a:t>!</a:t>
            </a:r>
            <a:br>
              <a:rPr lang="en-AU" altLang="en-US" sz="4000" dirty="0"/>
            </a:br>
            <a:r>
              <a:rPr lang="en-AU" altLang="en-US" sz="4000" dirty="0"/>
              <a:t>Patient endurance </a:t>
            </a:r>
            <a:r>
              <a:rPr lang="en-AU" altLang="en-US" sz="4000" dirty="0" err="1"/>
              <a:t>attaineth</a:t>
            </a:r>
            <a:r>
              <a:rPr lang="en-AU" altLang="en-US" sz="4000" dirty="0"/>
              <a:t> </a:t>
            </a:r>
            <a:br>
              <a:rPr lang="en-AU" altLang="en-US" sz="4000" dirty="0"/>
            </a:br>
            <a:r>
              <a:rPr lang="en-AU" altLang="en-US" sz="4000" dirty="0"/>
              <a:t>to all things;</a:t>
            </a:r>
            <a:br>
              <a:rPr lang="en-AU" altLang="en-US" sz="4000" dirty="0"/>
            </a:br>
            <a:r>
              <a:rPr lang="en-AU" altLang="en-US" sz="4000" dirty="0"/>
              <a:t>Who God </a:t>
            </a:r>
            <a:r>
              <a:rPr lang="en-AU" altLang="en-US" sz="4000" dirty="0" err="1"/>
              <a:t>possesseth</a:t>
            </a:r>
            <a:r>
              <a:rPr lang="en-AU" altLang="en-US" sz="4000" dirty="0"/>
              <a:t> in nothing </a:t>
            </a:r>
            <a:br>
              <a:rPr lang="en-AU" altLang="en-US" sz="4000" dirty="0"/>
            </a:br>
            <a:r>
              <a:rPr lang="en-AU" altLang="en-US" sz="4000" dirty="0"/>
              <a:t>is wanting;</a:t>
            </a:r>
            <a:br>
              <a:rPr lang="en-AU" altLang="en-US" sz="4000" dirty="0"/>
            </a:br>
            <a:r>
              <a:rPr lang="en-AU" altLang="en-US" sz="4000" dirty="0"/>
              <a:t>Alone God </a:t>
            </a:r>
            <a:r>
              <a:rPr lang="en-AU" altLang="en-US" sz="4000" dirty="0" err="1"/>
              <a:t>sufficeth</a:t>
            </a:r>
            <a:r>
              <a:rPr lang="en-AU" altLang="en-US" sz="4000" dirty="0"/>
              <a:t>.</a:t>
            </a:r>
          </a:p>
          <a:p>
            <a:endParaRPr lang="en-A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1143DA-7604-833E-914C-22FA558D94E3}"/>
              </a:ext>
            </a:extLst>
          </p:cNvPr>
          <p:cNvSpPr txBox="1"/>
          <p:nvPr/>
        </p:nvSpPr>
        <p:spPr>
          <a:xfrm>
            <a:off x="263525" y="5992813"/>
            <a:ext cx="6096000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Let nothing disturb thee	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Teresa of Avila (1515-1582), </a:t>
            </a:r>
            <a:r>
              <a:rPr lang="en-US" sz="1050" dirty="0" err="1">
                <a:latin typeface="+mn-lt"/>
              </a:rPr>
              <a:t>trs</a:t>
            </a:r>
            <a:r>
              <a:rPr lang="en-US" sz="1050" dirty="0">
                <a:latin typeface="+mn-lt"/>
              </a:rPr>
              <a:t> Henry Wadsworth Longfellow (1807-1882)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70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956 Let nothing disturb thee, Nothing affright thee; All things are passing, God never changeth! Patient endurance attaineth to all things; Who God possesseth in nothing is wanting; Alone God sufficeth. Teresa of Avila (1515-82)  translated Henry Wadsworth Longfellow (1807‑82) </dc:title>
  <dc:creator>Perth Fortress Salvos</dc:creator>
  <cp:lastModifiedBy>Narelle Wheaton</cp:lastModifiedBy>
  <cp:revision>5</cp:revision>
  <dcterms:created xsi:type="dcterms:W3CDTF">1998-11-27T04:05:26Z</dcterms:created>
  <dcterms:modified xsi:type="dcterms:W3CDTF">2023-06-14T06:12:24Z</dcterms:modified>
</cp:coreProperties>
</file>